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7C793-BD36-496A-BAE5-B931F20755A1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77777-7397-4289-9756-22CBB3ECAB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576" t="16162" r="9091" b="12121"/>
          <a:stretch>
            <a:fillRect/>
          </a:stretch>
        </p:blipFill>
        <p:spPr bwMode="auto">
          <a:xfrm>
            <a:off x="381000" y="609600"/>
            <a:ext cx="838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1</cp:revision>
  <dcterms:created xsi:type="dcterms:W3CDTF">2013-01-08T15:26:02Z</dcterms:created>
  <dcterms:modified xsi:type="dcterms:W3CDTF">2013-01-08T15:28:23Z</dcterms:modified>
</cp:coreProperties>
</file>